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80" r:id="rId3"/>
    <p:sldId id="297" r:id="rId4"/>
    <p:sldId id="301" r:id="rId5"/>
    <p:sldId id="294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15/05/2014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RECURSO ORDINÁRIO CONSTITUCIONAL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endParaRPr lang="pt-BR" dirty="0" smtClean="0"/>
          </a:p>
          <a:p>
            <a:pPr algn="just">
              <a:buFont typeface="Arial" charset="0"/>
              <a:buChar char="•"/>
            </a:pPr>
            <a:endParaRPr lang="pt-BR" dirty="0"/>
          </a:p>
          <a:p>
            <a:pPr algn="just">
              <a:buFont typeface="Arial" charset="0"/>
              <a:buChar char="•"/>
            </a:pPr>
            <a:r>
              <a:rPr lang="pt-BR" dirty="0" smtClean="0"/>
              <a:t>RECURSO QUE DEVOLVE AO STF OU AO STJ, NA CONDIÇÃO DE CORTE REVISORA, O CONHECIMENTO DAS QUESTÕES DE FATO, DE PROVA E DE DIREITO.</a:t>
            </a:r>
          </a:p>
          <a:p>
            <a:pPr algn="just">
              <a:buFont typeface="Arial" charset="0"/>
              <a:buChar char="•"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0277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RECURSO ORDINÁRIO CONSTITUCIONAL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 102. Compete ao Supremo Tribunal Federal, precipuamente, a guarda da Constituição, cabendo-lhe</a:t>
            </a:r>
            <a:r>
              <a:rPr lang="pt-BR" dirty="0" smtClean="0"/>
              <a:t>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II - julgar, em recurso ordinário: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</a:t>
            </a:r>
            <a:r>
              <a:rPr lang="pt-BR" dirty="0"/>
              <a:t>) </a:t>
            </a:r>
            <a:r>
              <a:rPr lang="pt-BR" u="sng" dirty="0"/>
              <a:t>o "habeas-corpus", o mandado de segurança</a:t>
            </a:r>
            <a:r>
              <a:rPr lang="pt-BR" dirty="0"/>
              <a:t>, o "habeas-data" e o mandado de injunção decididos em única instância pelos Tribunais Superiores, se denegatória a decisão;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) </a:t>
            </a:r>
            <a:r>
              <a:rPr lang="pt-BR" u="sng" dirty="0"/>
              <a:t>o crime político</a:t>
            </a:r>
            <a:r>
              <a:rPr lang="pt-BR" dirty="0" smtClean="0"/>
              <a:t>; (Lei 7.170/83 – Justiça Federal)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RECURSO ORDINÁRIO CONSTITUCIONAL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dirty="0"/>
              <a:t>Art. 105. Compete ao Superior Tribunal de Justiça</a:t>
            </a:r>
            <a:r>
              <a:rPr lang="pt-BR" dirty="0" smtClean="0"/>
              <a:t>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II - julgar, em recurso ordinário: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</a:t>
            </a:r>
            <a:r>
              <a:rPr lang="pt-BR" dirty="0"/>
              <a:t>) </a:t>
            </a:r>
            <a:r>
              <a:rPr lang="pt-BR" u="sng" dirty="0"/>
              <a:t>os "habeas-corpus"</a:t>
            </a:r>
            <a:r>
              <a:rPr lang="pt-BR" dirty="0"/>
              <a:t> decididos em única ou última instância pelos Tribunais Regionais Federais ou pelos tribunais dos Estados, do Distrito Federal e Territórios, quando a decisão for denegatória;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) </a:t>
            </a:r>
            <a:r>
              <a:rPr lang="pt-BR" u="sng" dirty="0"/>
              <a:t>os mandados de segurança</a:t>
            </a:r>
            <a:r>
              <a:rPr lang="pt-BR" dirty="0"/>
              <a:t> decididos em única instância pelos Tribunais Regionais Federais ou pelos tribunais dos Estados, do Distrito Federal e Territórios, quando denegatória a decisão;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</a:t>
            </a:r>
            <a:r>
              <a:rPr lang="pt-BR" dirty="0"/>
              <a:t>) as causas em que forem partes Estado estrangeiro ou organismo internacional, de um lado, e, do outro, Município ou pessoa residente ou domiciliada no País</a:t>
            </a:r>
            <a:r>
              <a:rPr lang="pt-BR" dirty="0" smtClean="0"/>
              <a:t>; (</a:t>
            </a:r>
            <a:r>
              <a:rPr lang="pt-BR" b="1" dirty="0" smtClean="0"/>
              <a:t>Não constitui hipótese de ROC Criminal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963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RECURSO ORDINÁRIO CONSTITUCIONAL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Prazo:</a:t>
            </a:r>
          </a:p>
          <a:p>
            <a:pPr algn="just"/>
            <a:endParaRPr lang="pt-BR" dirty="0"/>
          </a:p>
          <a:p>
            <a:pPr algn="just"/>
            <a:r>
              <a:rPr lang="pt-BR" i="1" dirty="0" smtClean="0"/>
              <a:t>Habeas corpus</a:t>
            </a:r>
            <a:r>
              <a:rPr lang="pt-BR" dirty="0" smtClean="0"/>
              <a:t>: 5 dias (art. 30, Lei 8.038/90 e art. 310, RISTF)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Mandado de segurança: </a:t>
            </a:r>
            <a:r>
              <a:rPr lang="pt-BR" dirty="0"/>
              <a:t>15 dias (art. </a:t>
            </a:r>
            <a:r>
              <a:rPr lang="pt-BR" smtClean="0"/>
              <a:t>33, </a:t>
            </a:r>
            <a:r>
              <a:rPr lang="pt-BR" dirty="0"/>
              <a:t>Lei </a:t>
            </a:r>
            <a:r>
              <a:rPr lang="pt-BR" dirty="0" smtClean="0"/>
              <a:t>8.038/90)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Crime Político: 5 dias* (Edilson </a:t>
            </a:r>
            <a:r>
              <a:rPr lang="pt-BR" dirty="0" err="1" smtClean="0"/>
              <a:t>Mougenot</a:t>
            </a:r>
            <a:r>
              <a:rPr lang="pt-BR" dirty="0" smtClean="0"/>
              <a:t> – art. 586, CPP)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328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RECURSO ORDINÁRIO CONSTITUCIONAL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Interposição + razões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Endereçamento: Presidente do Tribunal </a:t>
            </a:r>
            <a:r>
              <a:rPr lang="pt-BR" i="1" dirty="0" smtClean="0"/>
              <a:t>a quo.</a:t>
            </a:r>
          </a:p>
          <a:p>
            <a:pPr algn="just"/>
            <a:endParaRPr lang="pt-BR" i="1" dirty="0" smtClean="0"/>
          </a:p>
          <a:p>
            <a:pPr algn="just"/>
            <a:r>
              <a:rPr lang="pt-BR" dirty="0" smtClean="0"/>
              <a:t>Distribuído – Vista ao Ministério Público</a:t>
            </a:r>
          </a:p>
          <a:p>
            <a:pPr algn="just"/>
            <a:r>
              <a:rPr lang="pt-BR" dirty="0"/>
              <a:t>2</a:t>
            </a:r>
            <a:r>
              <a:rPr lang="pt-BR" dirty="0" smtClean="0"/>
              <a:t> dias </a:t>
            </a:r>
            <a:r>
              <a:rPr lang="pt-BR" i="1" dirty="0" smtClean="0"/>
              <a:t>habeas corpus</a:t>
            </a:r>
            <a:r>
              <a:rPr lang="pt-BR" dirty="0" smtClean="0"/>
              <a:t> / 5 dias mandado de segurança</a:t>
            </a:r>
            <a:r>
              <a:rPr lang="pt-BR" i="1" dirty="0" smtClean="0"/>
              <a:t> </a:t>
            </a:r>
            <a:r>
              <a:rPr lang="pt-BR" dirty="0" smtClean="0"/>
              <a:t> (artigos 31 e 35, Lei 8038/90)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Conclusão Relator – leva a julgamento.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7305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334</Words>
  <Application>Microsoft Office PowerPoint</Application>
  <PresentationFormat>Apresentação na tela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RECURSO ORDINÁRIO CONSTITUCIONAL</vt:lpstr>
      <vt:lpstr>RECURSO ORDINÁRIO CONSTITUCIONAL</vt:lpstr>
      <vt:lpstr>RECURSO ORDINÁRIO CONSTITUCIONAL</vt:lpstr>
      <vt:lpstr>RECURSO ORDINÁRIO CONSTITUCIONAL</vt:lpstr>
      <vt:lpstr>RECURSO ORDINÁRIO CONSTITUCIONAL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276</cp:revision>
  <dcterms:created xsi:type="dcterms:W3CDTF">2011-11-03T21:25:24Z</dcterms:created>
  <dcterms:modified xsi:type="dcterms:W3CDTF">2014-05-15T20:29:07Z</dcterms:modified>
</cp:coreProperties>
</file>